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5" r:id="rId2"/>
    <p:sldId id="291" r:id="rId3"/>
    <p:sldId id="282" r:id="rId4"/>
    <p:sldId id="268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2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607783"/>
              </p:ext>
            </p:extLst>
          </p:nvPr>
        </p:nvGraphicFramePr>
        <p:xfrm>
          <a:off x="3415397" y="961390"/>
          <a:ext cx="6846472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2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Model No.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Voltage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Product Size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Material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LT-TBZ300Ⅳ-B13</a:t>
                      </a:r>
                      <a:endParaRPr lang="en-US" altLang="zh-CN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3KW*4 /230V/50Hz </a:t>
                      </a:r>
                      <a:endParaRPr lang="en-US" altLang="en-US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Glass￠300·Heat￠210mm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L700*W800*H330mm 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SS304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71">
                <a:tc>
                  <a:txBody>
                    <a:bodyPr/>
                    <a:lstStyle/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LT-B300IV-B13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3KW*4 /230V/50Hz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Glass</a:t>
                      </a:r>
                      <a:r>
                        <a:rPr lang="zh-CN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￠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300·Heat</a:t>
                      </a:r>
                      <a:r>
                        <a:rPr lang="zh-CN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￠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210mm</a:t>
                      </a:r>
                    </a:p>
                    <a:p>
                      <a:pPr algn="ctr"/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L700*W800*H800+150mm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SS304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" y="399415"/>
            <a:ext cx="2019300" cy="561975"/>
          </a:xfrm>
          <a:prstGeom prst="rect">
            <a:avLst/>
          </a:prstGeom>
        </p:spPr>
      </p:pic>
      <p:sp>
        <p:nvSpPr>
          <p:cNvPr id="11" name="文本框 7"/>
          <p:cNvSpPr txBox="1"/>
          <p:nvPr/>
        </p:nvSpPr>
        <p:spPr>
          <a:xfrm>
            <a:off x="3500126" y="377503"/>
            <a:ext cx="7011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  Commercial  Induction 4   Burners 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3415397" y="2270017"/>
          <a:ext cx="8107045" cy="419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Power/Frequency:   3K</a:t>
                      </a:r>
                      <a:r>
                        <a:rPr lang="en-US" altLang="zh-CN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w</a:t>
                      </a:r>
                      <a:r>
                        <a:rPr lang="en-US" altLang="en-US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*4burner</a:t>
                      </a:r>
                      <a:r>
                        <a:rPr lang="en-US" altLang="en-US" sz="900" b="0" baseline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  </a:t>
                      </a:r>
                      <a:r>
                        <a:rPr lang="en-US" altLang="en-US" sz="900" b="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/50-60Hz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Voltage: 230V 1 phase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Flexible  wiring method : 230V   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 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 thickness: 6mm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6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Maximum glass load：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</a:rPr>
                        <a:t>≦ 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100KG 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Heating area:￠210mm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pan suitable material: Cast Iron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Working environment: Humidity 30%-90% ; Temperature -5℃-40℃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Application : cafes bar, bakery, food truck, traveling food stalls and fast food restaurant.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Induction heating technology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1)Up to 92%  thermal efficiency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2)40%  energy saving than gas operated 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3)High frequency coil ,no blind heating area </a:t>
                      </a:r>
                    </a:p>
                    <a:p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Easy operation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1)4</a:t>
                      </a:r>
                      <a:r>
                        <a:rPr lang="en-US" altLang="zh-CN" sz="900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burners working independently</a:t>
                      </a:r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3) 360˚ Knob switch &amp; 8  power rating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4)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Built-in safety protection and  error code display system</a:t>
                      </a:r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</a:t>
                      </a:r>
                    </a:p>
                    <a:p>
                      <a:r>
                        <a:rPr lang="en-US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        5) Fully mould 304 SUS ,easy clearing </a:t>
                      </a:r>
                    </a:p>
                    <a:p>
                      <a:endParaRPr lang="en-US" altLang="zh-CN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9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Safety  &amp; ECO –friendly 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1)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no open fire &amp;  no fire hazard &amp; no smoke &amp; no Grease  &amp; Odor free</a:t>
                      </a:r>
                    </a:p>
                    <a:p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2)</a:t>
                      </a:r>
                      <a:r>
                        <a:rPr lang="zh-CN" altLang="en-US" sz="9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Reduce temperature &amp; noise  &amp;  Enhance working environment</a:t>
                      </a:r>
                      <a:endParaRPr lang="en-US" altLang="en-US" sz="9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" name="图片 14" descr="台式4头煲仔炉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33" y="1252220"/>
            <a:ext cx="2977508" cy="1608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05" y="2949476"/>
            <a:ext cx="2499920" cy="26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7"/>
          <p:cNvSpPr txBox="1"/>
          <p:nvPr/>
        </p:nvSpPr>
        <p:spPr>
          <a:xfrm>
            <a:off x="2006885" y="139531"/>
            <a:ext cx="85032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Component of  Commercial  Induction 4   Burners 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38" y="729842"/>
            <a:ext cx="2883672" cy="34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8723" y="710504"/>
            <a:ext cx="2572626" cy="34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991" y="731758"/>
            <a:ext cx="3076090" cy="344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5739" y="698848"/>
            <a:ext cx="2344350" cy="34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5835" y="4298474"/>
            <a:ext cx="2470328" cy="248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9252188" y="5861699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Anti-Slip foot design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8405770" y="6065240"/>
            <a:ext cx="9647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319" y="1374193"/>
            <a:ext cx="6870065" cy="32607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7" y="1291904"/>
            <a:ext cx="5142312" cy="33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企业微信截图_155228908863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" y="723265"/>
            <a:ext cx="11824970" cy="5585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f9e04ca-60c6-406a-8201-729510e8ca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725780-2f48-4111-b31f-35ca4ea76d45}"/>
  <p:tag name="TABLE_SKINIDX" val="3"/>
  <p:tag name="TABLE_ENCOLOR" val="#FFFFF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43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Oliver Crosby</cp:lastModifiedBy>
  <cp:revision>259</cp:revision>
  <dcterms:created xsi:type="dcterms:W3CDTF">2019-02-28T05:34:00Z</dcterms:created>
  <dcterms:modified xsi:type="dcterms:W3CDTF">2022-07-22T15:29:39Z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