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4" r:id="rId2"/>
    <p:sldId id="285" r:id="rId3"/>
    <p:sldId id="291" r:id="rId4"/>
    <p:sldId id="282" r:id="rId5"/>
    <p:sldId id="268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3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@dgqinxi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2930694" y="3531860"/>
            <a:ext cx="61924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Contact: </a:t>
            </a:r>
            <a:r>
              <a:rPr lang="en-US" altLang="zh-CN" sz="1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Carrie Chen 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Email: </a:t>
            </a:r>
            <a:r>
              <a:rPr lang="en-US" altLang="zh-CN" sz="16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c</a:t>
            </a:r>
            <a:r>
              <a:rPr lang="en-US" altLang="zh-CN" sz="16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arrie@dgqinxin.com</a:t>
            </a:r>
            <a:endParaRPr lang="en-US" altLang="zh-CN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Phone/</a:t>
            </a:r>
            <a:r>
              <a:rPr lang="en-US" altLang="zh-CN" sz="16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wechat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zh-CN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+  </a:t>
            </a:r>
            <a:r>
              <a:rPr lang="en-US" altLang="zh-CN" sz="1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sym typeface="+mn-ea"/>
              </a:rPr>
              <a:t>13544688138</a:t>
            </a:r>
            <a:endParaRPr lang="en-US" sz="1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22" y="4445"/>
            <a:ext cx="12196445" cy="814070"/>
          </a:xfrm>
          <a:prstGeom prst="rect">
            <a:avLst/>
          </a:prstGeom>
        </p:spPr>
      </p:pic>
      <p:pic>
        <p:nvPicPr>
          <p:cNvPr id="2" name="图片 1" descr="沁鑫（蓝字）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7355" y="1529715"/>
            <a:ext cx="3167380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" y="399415"/>
            <a:ext cx="2019300" cy="56197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41199" y="780386"/>
          <a:ext cx="8106410" cy="10607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/>
                <a:gridCol w="1179830"/>
                <a:gridCol w="3594735"/>
                <a:gridCol w="883920"/>
                <a:gridCol w="1260475"/>
              </a:tblGrid>
              <a:tr h="3689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Model No.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Voltage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Product Size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Material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EX WORK PRICE </a:t>
                      </a:r>
                      <a:endParaRPr lang="en-US" altLang="zh-CN" sz="8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31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LT-TPM-B13</a:t>
                      </a:r>
                      <a:endParaRPr lang="en-US" altLang="zh-CN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900" dirty="0" smtClean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3KW/230V</a:t>
                      </a:r>
                      <a:endParaRPr lang="en-US" altLang="en-US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 smtClean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Glass:330*330mm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 smtClean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L420*W470+50*H180mm</a:t>
                      </a:r>
                      <a:endParaRPr lang="en-US" sz="1000" dirty="0"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SS304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 dirty="0" smtClean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USD</a:t>
                      </a:r>
                      <a:r>
                        <a:rPr lang="en-US" altLang="en-US" sz="900" b="0" baseline="0" dirty="0" smtClean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 :</a:t>
                      </a:r>
                      <a:r>
                        <a:rPr lang="en-US" altLang="zh-CN" sz="900" b="0" baseline="0" dirty="0" smtClean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156</a:t>
                      </a:r>
                      <a:endParaRPr lang="en-US" altLang="en-US" sz="900" b="0" dirty="0">
                        <a:solidFill>
                          <a:schemeClr val="tx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726">
                <a:tc>
                  <a:txBody>
                    <a:bodyPr/>
                    <a:lstStyle/>
                    <a:p>
                      <a:pPr algn="ctr"/>
                      <a:endParaRPr lang="en-US" altLang="zh-CN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en-US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dirty="0">
                        <a:solidFill>
                          <a:schemeClr val="tx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900" b="0" dirty="0">
                        <a:solidFill>
                          <a:schemeClr val="tx1"/>
                        </a:solidFill>
                        <a:latin typeface="Verdana" panose="020B060403050404020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7"/>
          <p:cNvSpPr txBox="1"/>
          <p:nvPr/>
        </p:nvSpPr>
        <p:spPr>
          <a:xfrm>
            <a:off x="4074609" y="307311"/>
            <a:ext cx="5983791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Commercial </a:t>
            </a:r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Induction </a:t>
            </a: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tabletop </a:t>
            </a:r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cooker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3448953" y="1868828"/>
          <a:ext cx="8107045" cy="425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045"/>
              </a:tblGrid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Power/Frequency:   </a:t>
                      </a:r>
                      <a:r>
                        <a:rPr lang="en-US" altLang="en-US" sz="1000" b="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3 KW </a:t>
                      </a:r>
                      <a:r>
                        <a:rPr lang="en-US" altLang="en-US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/50-60Hz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Voltage: </a:t>
                      </a: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230V,single 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phase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Range of voltage fluctuation: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 220v +/- 40%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Glass thickness: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4</a:t>
                      </a: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mm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6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Maximum glass load： 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≦  </a:t>
                      </a: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50KG 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pan 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suitable material: Cast Iron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68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Working 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environment: Humidity 30%-90% ; Temperature -5℃-40℃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Application : cafes bar, bakery, food truck, traveling food stalls and fast food restaurant. 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zh-CN" altLang="en-US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💥    </a:t>
                      </a:r>
                      <a:r>
                        <a:rPr lang="en-US" altLang="zh-CN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Induction heating technology 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1)Up to 92%  thermal efficiency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2)40%  energy saving than gas operated 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3)High frequency coil ,no blind heating area </a:t>
                      </a:r>
                    </a:p>
                    <a:p>
                      <a:endParaRPr lang="en-US" altLang="zh-CN" sz="1000" dirty="0" smtClean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zh-CN" altLang="en-US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Easy operation 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1)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Compact &amp; portable </a:t>
                      </a:r>
                      <a:endParaRPr lang="en-US" altLang="zh-CN" sz="1000" dirty="0" smtClean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2) 360˚ Knob switch &amp; 8  power rating 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3)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Built-in safety protection and  error code display system</a:t>
                      </a:r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</a:t>
                      </a:r>
                    </a:p>
                    <a:p>
                      <a:r>
                        <a:rPr lang="en-US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        4) Fully mould 304 SUS ,easy clearing </a:t>
                      </a:r>
                    </a:p>
                    <a:p>
                      <a:endParaRPr lang="en-US" altLang="zh-CN" sz="1000" dirty="0" smtClean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zh-CN" altLang="en-US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1000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Safety  &amp; ECO –friendly 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1)</a:t>
                      </a:r>
                      <a:r>
                        <a:rPr lang="zh-CN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no open fire &amp;  no fire hazard &amp; no smoke &amp; no Grease  &amp; Odor free</a:t>
                      </a:r>
                    </a:p>
                    <a:p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2)</a:t>
                      </a:r>
                      <a:r>
                        <a:rPr lang="zh-CN" altLang="en-US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Reduce temperature &amp; noise  &amp;  Enhance working environment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368" y="1445878"/>
            <a:ext cx="2514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7"/>
          <p:cNvSpPr txBox="1"/>
          <p:nvPr/>
        </p:nvSpPr>
        <p:spPr>
          <a:xfrm>
            <a:off x="2006885" y="139531"/>
            <a:ext cx="85032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Component of Induction </a:t>
            </a: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tabletop </a:t>
            </a:r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cooker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2338" y="698848"/>
            <a:ext cx="11467751" cy="6083651"/>
            <a:chOff x="352338" y="623347"/>
            <a:chExt cx="11467751" cy="608365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2317" y="4211273"/>
              <a:ext cx="2888004" cy="236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338" y="654341"/>
              <a:ext cx="2883672" cy="344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8723" y="635003"/>
              <a:ext cx="2572626" cy="3450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8991" y="656257"/>
              <a:ext cx="3076090" cy="3445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75739" y="623347"/>
              <a:ext cx="2344350" cy="345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5835" y="4222973"/>
              <a:ext cx="2470328" cy="24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矩形 15"/>
          <p:cNvSpPr/>
          <p:nvPr/>
        </p:nvSpPr>
        <p:spPr>
          <a:xfrm>
            <a:off x="9252188" y="5861699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Anti-Slip foot design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8405770" y="6065240"/>
            <a:ext cx="9647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319" y="1374193"/>
            <a:ext cx="6870065" cy="32607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7" y="1291904"/>
            <a:ext cx="5142312" cy="33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企业微信截图_155228908863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" y="723265"/>
            <a:ext cx="11824970" cy="5585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f9e04ca-60c6-406a-8201-729510e8ca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725780-2f48-4111-b31f-35ca4ea76d45}"/>
  <p:tag name="TABLE_SKINIDX" val="3"/>
  <p:tag name="TABLE_ENCOLOR" val="#FFFFF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</Words>
  <Application>Microsoft Office PowerPoint</Application>
  <PresentationFormat>自定义</PresentationFormat>
  <Paragraphs>44</Paragraphs>
  <Slides>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242</cp:revision>
  <dcterms:created xsi:type="dcterms:W3CDTF">2019-02-28T05:34:00Z</dcterms:created>
  <dcterms:modified xsi:type="dcterms:W3CDTF">2022-05-17T00:48:30Z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